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77" r:id="rId4"/>
  </p:sldMasterIdLst>
  <p:notesMasterIdLst>
    <p:notesMasterId r:id="rId14"/>
  </p:notesMasterIdLst>
  <p:sldIdLst>
    <p:sldId id="384" r:id="rId5"/>
    <p:sldId id="390" r:id="rId6"/>
    <p:sldId id="430" r:id="rId7"/>
    <p:sldId id="431" r:id="rId8"/>
    <p:sldId id="432" r:id="rId9"/>
    <p:sldId id="433" r:id="rId10"/>
    <p:sldId id="434" r:id="rId11"/>
    <p:sldId id="435" r:id="rId12"/>
    <p:sldId id="43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rian Bignall" initials="A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DD9"/>
    <a:srgbClr val="3DA8B6"/>
    <a:srgbClr val="ACDB33"/>
    <a:srgbClr val="A82290"/>
    <a:srgbClr val="FFFFF3"/>
    <a:srgbClr val="FF811D"/>
    <a:srgbClr val="B3DEFF"/>
    <a:srgbClr val="0BD0D9"/>
    <a:srgbClr val="B2B2B2"/>
    <a:srgbClr val="171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A910A7-DB9A-4FA6-99BF-F566F0EAE685}" v="1" dt="2025-06-25T12:06:12.4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42" autoAdjust="0"/>
    <p:restoredTop sz="93470" autoAdjust="0"/>
  </p:normalViewPr>
  <p:slideViewPr>
    <p:cSldViewPr snapToGrid="0">
      <p:cViewPr varScale="1">
        <p:scale>
          <a:sx n="89" d="100"/>
          <a:sy n="89" d="100"/>
        </p:scale>
        <p:origin x="240" y="77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1219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C5E069-A5F3-49B6-90F6-5320084514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9AF27-2C90-4522-86FA-87BAC7652BF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54AF1-98B5-421F-A364-19C8228B30E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F799C08-6738-40AF-94C7-A3EC1FF96F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6B5C2EA-25B5-4350-8447-2E1ADC555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670F3-B8C9-448A-8CB2-05414947D91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48D4C-277D-4AE8-BA43-A149E7DACC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BD684-F278-4144-AA3A-3937AA504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09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BD684-F278-4144-AA3A-3937AA504B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67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helmet&#10;&#10;Description automatically generated">
            <a:extLst>
              <a:ext uri="{FF2B5EF4-FFF2-40B4-BE49-F238E27FC236}">
                <a16:creationId xmlns:a16="http://schemas.microsoft.com/office/drawing/2014/main" id="{98658435-8511-4F13-921D-6A77455DE2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79D4F59-25A7-4DFE-B95F-3102AB0833A6}"/>
              </a:ext>
            </a:extLst>
          </p:cNvPr>
          <p:cNvSpPr/>
          <p:nvPr userDrawn="1"/>
        </p:nvSpPr>
        <p:spPr>
          <a:xfrm>
            <a:off x="0" y="0"/>
            <a:ext cx="10370916" cy="6926116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33DBCE-0E34-4B02-8D34-422EBFA61208}"/>
              </a:ext>
            </a:extLst>
          </p:cNvPr>
          <p:cNvSpPr/>
          <p:nvPr/>
        </p:nvSpPr>
        <p:spPr>
          <a:xfrm>
            <a:off x="0" y="0"/>
            <a:ext cx="10370916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A64C6E2-E0CB-4A16-AF33-C57649D1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4613475" cy="1325563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B4DCA9-9D07-4396-996A-F2C4EF2AC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8" y="3717986"/>
            <a:ext cx="4614862" cy="91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196021-BC42-4C3E-B176-B40C375DCC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7138" y="3138253"/>
            <a:ext cx="4614862" cy="3719747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B6A32EB-D29A-4A55-B8F8-28AD0512C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F36C5B-4FD8-48AE-BD0A-E6B814F8B65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35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5FF664-FFF4-40FB-8C5B-A3B56FA6DF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840" y="52070"/>
            <a:ext cx="6076160" cy="68059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47639" y="1341437"/>
            <a:ext cx="3964270" cy="485933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5706" y="1341437"/>
            <a:ext cx="5702854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6291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7627716" y="0"/>
            <a:ext cx="456428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BC91F4-52EF-4F37-A06F-5E339349D0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3665"/>
            <a:ext cx="458588" cy="576861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05509" y="1341437"/>
            <a:ext cx="3964270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5706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4711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7627716" y="0"/>
            <a:ext cx="4564284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BC91F4-52EF-4F37-A06F-5E339349D0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3665"/>
            <a:ext cx="458588" cy="576861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05509" y="1341437"/>
            <a:ext cx="3964270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5706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5470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7627716" y="0"/>
            <a:ext cx="4564284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BC91F4-52EF-4F37-A06F-5E339349D0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3665"/>
            <a:ext cx="458588" cy="576861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05509" y="1341437"/>
            <a:ext cx="3964270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5706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4554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7627716" y="0"/>
            <a:ext cx="456428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BC91F4-52EF-4F37-A06F-5E339349D0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3665"/>
            <a:ext cx="458588" cy="576861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05509" y="1341437"/>
            <a:ext cx="3964270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5706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7049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7627716" y="0"/>
            <a:ext cx="456428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BC91F4-52EF-4F37-A06F-5E339349D0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3665"/>
            <a:ext cx="458588" cy="576861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05509" y="1341437"/>
            <a:ext cx="3964270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5706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45667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0" y="0"/>
            <a:ext cx="456428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614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3649" y="1341437"/>
            <a:ext cx="3720627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871615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052CAD-D294-45BA-97EE-73BCFE5F43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38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0" y="0"/>
            <a:ext cx="4564284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614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3649" y="1341437"/>
            <a:ext cx="3720627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871615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8064DD-ACDE-44EE-A819-9C648AFD2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25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0" y="0"/>
            <a:ext cx="4564284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614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3649" y="1341437"/>
            <a:ext cx="3720627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871615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60E24D-CD2B-4E33-A407-1E4374D875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2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0" y="0"/>
            <a:ext cx="456428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614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3649" y="1341437"/>
            <a:ext cx="3720627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871615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23A4BA-7D9D-4D9A-91A3-B8C623FC60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7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7820905-3214-4374-ACD9-F2395EEB5D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1095" y="0"/>
            <a:ext cx="12313095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F35F8D6-1915-4B0F-9710-E00645FDE876}"/>
              </a:ext>
            </a:extLst>
          </p:cNvPr>
          <p:cNvSpPr/>
          <p:nvPr/>
        </p:nvSpPr>
        <p:spPr>
          <a:xfrm>
            <a:off x="-347130" y="-34058"/>
            <a:ext cx="10370916" cy="6926116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A64C6E2-E0CB-4A16-AF33-C57649D1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4613475" cy="1325563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B4DCA9-9D07-4396-996A-F2C4EF2AC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8" y="3717986"/>
            <a:ext cx="4614862" cy="91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A04526A-60F5-4D20-B6DE-0B79585621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8863B3-2F4D-4FF4-B501-74D00F021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7138" y="3138253"/>
            <a:ext cx="4614862" cy="37197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D72F2E-7458-4B72-8205-A156851687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18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26277C-82DD-4908-A5A1-3C1162EDC865}"/>
              </a:ext>
            </a:extLst>
          </p:cNvPr>
          <p:cNvSpPr/>
          <p:nvPr/>
        </p:nvSpPr>
        <p:spPr>
          <a:xfrm>
            <a:off x="0" y="0"/>
            <a:ext cx="456428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614" y="329750"/>
            <a:ext cx="6539576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AD1C5-6BD6-4898-8779-78816564EF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3649" y="1341437"/>
            <a:ext cx="3698413" cy="48593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183139-98D0-44D4-8DAC-9D614B1BE7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871615" y="1341437"/>
            <a:ext cx="6539576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310E79-A36F-4404-B2B4-EF6163E6A1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01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C78E2-6154-4298-9385-50C0792C0F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1341437"/>
            <a:ext cx="5041530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6B5A9B-D435-4803-9ABC-F7C3379C390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71419" y="1341437"/>
            <a:ext cx="5041530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6F3B83-E26B-494F-8196-CA317CDD3E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22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C78E2-6154-4298-9385-50C0792C0F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3038763"/>
            <a:ext cx="5041528" cy="316200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746692-2F5B-40A5-962B-B7E3D6AB53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704" y="1341437"/>
            <a:ext cx="5041530" cy="1533525"/>
          </a:xfrm>
          <a:prstGeom prst="round2Same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87A7FA8-7881-4BC8-89EE-E14EA006B3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171421" y="3038763"/>
            <a:ext cx="5041528" cy="316200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357F94A6-8C9C-437C-89C7-95AFAE5B04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1419" y="1341437"/>
            <a:ext cx="5041530" cy="1533525"/>
          </a:xfrm>
          <a:prstGeom prst="round2Same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7A21C5-6EF3-4666-B36C-02E1B19894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33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4020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84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o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C78E2-6154-4298-9385-50C0792C0F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1341437"/>
            <a:ext cx="3323567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DA9B98-D1B2-456E-9C8A-CD7E0D13EB6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889382" y="1341437"/>
            <a:ext cx="3323567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701763-BD8B-435A-A83A-5C7A6866E02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22543" y="1341437"/>
            <a:ext cx="3323567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39B938-90D9-4970-9874-503827531B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10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&amp; Three colo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C78E2-6154-4298-9385-50C0792C0F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3038763"/>
            <a:ext cx="3323567" cy="316200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DA9B98-D1B2-456E-9C8A-CD7E0D13EB6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889382" y="3038763"/>
            <a:ext cx="3323567" cy="316200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701763-BD8B-435A-A83A-5C7A6866E02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22543" y="3038763"/>
            <a:ext cx="3323567" cy="316200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746692-2F5B-40A5-962B-B7E3D6AB53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704" y="1341437"/>
            <a:ext cx="3323569" cy="1533525"/>
          </a:xfrm>
          <a:prstGeom prst="round2Same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3621BA2F-6445-40A0-BE8B-9DBB9C9C00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2543" y="1341437"/>
            <a:ext cx="3323569" cy="1533525"/>
          </a:xfrm>
          <a:prstGeom prst="round2Same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1C5024CD-3A19-48C2-A649-ABACD3DAA6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89382" y="1341437"/>
            <a:ext cx="3323569" cy="1533525"/>
          </a:xfrm>
          <a:prstGeom prst="round2Same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8A28E-CF3A-49B4-8784-97E1382CF1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52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746692-2F5B-40A5-962B-B7E3D6AB53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704" y="1341437"/>
            <a:ext cx="10657244" cy="4859338"/>
          </a:xfrm>
          <a:prstGeom prst="round2SameRect">
            <a:avLst>
              <a:gd name="adj1" fmla="val 0"/>
              <a:gd name="adj2" fmla="val 0"/>
            </a:avLst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7722B1-2244-4048-B1E1-9F2DDF0BFB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C2080469-C78F-4321-AE38-680951AD75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705" y="332509"/>
            <a:ext cx="10657244" cy="5868266"/>
          </a:xfrm>
          <a:prstGeom prst="round2SameRect">
            <a:avLst>
              <a:gd name="adj1" fmla="val 0"/>
              <a:gd name="adj2" fmla="val 0"/>
            </a:avLst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4CF505-44D1-4566-82C6-127035B82B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44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746692-2F5B-40A5-962B-B7E3D6AB53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75569" y="1341437"/>
            <a:ext cx="8874760" cy="4859338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58BA2C-78B2-48DA-BA29-A93687FFF1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1341437"/>
            <a:ext cx="5625175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8A0112-FA3B-4493-8290-3CEB292672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20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 and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746692-2F5B-40A5-962B-B7E3D6AB53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75569" y="1341437"/>
            <a:ext cx="8874760" cy="4859338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58BA2C-78B2-48DA-BA29-A93687FFF1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1341437"/>
            <a:ext cx="5625175" cy="485933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F27D3F-C3BC-4F19-858C-9F54A55D86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89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 and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746692-2F5B-40A5-962B-B7E3D6AB53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75569" y="1341437"/>
            <a:ext cx="8874760" cy="4859338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58BA2C-78B2-48DA-BA29-A93687FFF1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1341437"/>
            <a:ext cx="5625175" cy="485933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58DA53-A5F4-4B30-A661-16BFE12056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66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D5F498-2CA8-4544-B969-9ABB872929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2665" y="0"/>
            <a:ext cx="85493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F142E08-FA61-4545-8A94-08085E9DCADB}"/>
              </a:ext>
            </a:extLst>
          </p:cNvPr>
          <p:cNvSpPr/>
          <p:nvPr userDrawn="1"/>
        </p:nvSpPr>
        <p:spPr>
          <a:xfrm>
            <a:off x="-347130" y="0"/>
            <a:ext cx="12095786" cy="6858000"/>
          </a:xfrm>
          <a:prstGeom prst="rect">
            <a:avLst/>
          </a:prstGeom>
          <a:gradFill flip="none" rotWithShape="1">
            <a:gsLst>
              <a:gs pos="8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35F8D6-1915-4B0F-9710-E00645FDE876}"/>
              </a:ext>
            </a:extLst>
          </p:cNvPr>
          <p:cNvSpPr/>
          <p:nvPr userDrawn="1"/>
        </p:nvSpPr>
        <p:spPr>
          <a:xfrm>
            <a:off x="-347130" y="0"/>
            <a:ext cx="12271276" cy="6858000"/>
          </a:xfrm>
          <a:prstGeom prst="rect">
            <a:avLst/>
          </a:prstGeom>
          <a:gradFill flip="none" rotWithShape="1">
            <a:gsLst>
              <a:gs pos="85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A64C6E2-E0CB-4A16-AF33-C57649D1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4613475" cy="1325563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B4DCA9-9D07-4396-996A-F2C4EF2AC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8" y="3717986"/>
            <a:ext cx="4614862" cy="91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E99B3DBA-206A-495B-B2FA-7A2C627E9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9AA515-BDFB-4F68-B940-67A9A8AF5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7138" y="3138253"/>
            <a:ext cx="4614862" cy="3719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B5C79B-7053-4403-B148-F795CEBEA77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54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 and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746692-2F5B-40A5-962B-B7E3D6AB53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75569" y="1341437"/>
            <a:ext cx="8874760" cy="4859338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58BA2C-78B2-48DA-BA29-A93687FFF1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1341437"/>
            <a:ext cx="5625175" cy="485933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EBE1AB-E90A-408F-9E72-B72DD1282E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39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ext and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746692-2F5B-40A5-962B-B7E3D6AB53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75569" y="1341437"/>
            <a:ext cx="8874760" cy="4859338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58BA2C-78B2-48DA-BA29-A93687FFF1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6" y="1341437"/>
            <a:ext cx="5625175" cy="485933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A02721-9175-4924-A4B7-F68337115D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67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table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F88B84-65B1-4F6C-A5D3-A8F65286A5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70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932B9-6162-448E-A30D-730E0C1E00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64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Google Shape;19;p4">
            <a:extLst>
              <a:ext uri="{FF2B5EF4-FFF2-40B4-BE49-F238E27FC236}">
                <a16:creationId xmlns:a16="http://schemas.microsoft.com/office/drawing/2014/main" id="{A78B7C3A-FC6D-48AA-9247-224CC0250D96}"/>
              </a:ext>
            </a:extLst>
          </p:cNvPr>
          <p:cNvSpPr txBox="1"/>
          <p:nvPr/>
        </p:nvSpPr>
        <p:spPr>
          <a:xfrm>
            <a:off x="655905" y="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900" dirty="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“</a:t>
            </a:r>
            <a:endParaRPr sz="19900" dirty="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46F43221-F22B-48DD-BB46-3C3D228820D7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758319" y="1341438"/>
            <a:ext cx="6117300" cy="33875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None/>
              <a:defRPr sz="3600">
                <a:solidFill>
                  <a:schemeClr val="lt1"/>
                </a:solidFill>
                <a:latin typeface="+mj-lt"/>
                <a:ea typeface="Barlow Medium"/>
                <a:cs typeface="Barlow Medium"/>
                <a:sym typeface="Barlow Medium"/>
              </a:defRPr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 dirty="0"/>
              <a:t>Click to add quote</a:t>
            </a:r>
            <a:endParaRPr dirty="0"/>
          </a:p>
        </p:txBody>
      </p:sp>
      <p:sp>
        <p:nvSpPr>
          <p:cNvPr id="11" name="Google Shape;18;p4">
            <a:extLst>
              <a:ext uri="{FF2B5EF4-FFF2-40B4-BE49-F238E27FC236}">
                <a16:creationId xmlns:a16="http://schemas.microsoft.com/office/drawing/2014/main" id="{3D517956-F137-4700-B1FB-FCD266E7E665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758319" y="4929577"/>
            <a:ext cx="6117300" cy="365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None/>
              <a:defRPr sz="1800" b="1">
                <a:solidFill>
                  <a:schemeClr val="lt1"/>
                </a:solidFill>
                <a:latin typeface="+mj-lt"/>
                <a:ea typeface="Barlow Medium"/>
                <a:cs typeface="Barlow Medium"/>
                <a:sym typeface="Barlow Medium"/>
              </a:defRPr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 dirty="0"/>
              <a:t>Name</a:t>
            </a:r>
            <a:endParaRPr dirty="0"/>
          </a:p>
        </p:txBody>
      </p:sp>
      <p:sp>
        <p:nvSpPr>
          <p:cNvPr id="13" name="Google Shape;18;p4">
            <a:extLst>
              <a:ext uri="{FF2B5EF4-FFF2-40B4-BE49-F238E27FC236}">
                <a16:creationId xmlns:a16="http://schemas.microsoft.com/office/drawing/2014/main" id="{EE4ACF6E-9F42-4FC0-A288-CF7023F83D18}"/>
              </a:ext>
            </a:extLst>
          </p:cNvPr>
          <p:cNvSpPr txBox="1">
            <a:spLocks noGrp="1"/>
          </p:cNvSpPr>
          <p:nvPr>
            <p:ph type="body" idx="11" hasCustomPrompt="1"/>
          </p:nvPr>
        </p:nvSpPr>
        <p:spPr>
          <a:xfrm>
            <a:off x="758319" y="5408072"/>
            <a:ext cx="6117300" cy="365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None/>
              <a:defRPr sz="1400" b="0">
                <a:solidFill>
                  <a:schemeClr val="lt1"/>
                </a:solidFill>
                <a:latin typeface="+mj-lt"/>
                <a:ea typeface="Barlow Medium"/>
                <a:cs typeface="Barlow Medium"/>
                <a:sym typeface="Barlow Medium"/>
              </a:defRPr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 dirty="0"/>
              <a:t>Designation</a:t>
            </a:r>
            <a:endParaRPr dirty="0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AC9023AC-E451-4FA9-9449-500ECDA998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7728179" y="1298178"/>
            <a:ext cx="4061054" cy="4408850"/>
          </a:xfrm>
          <a:prstGeom prst="rect">
            <a:avLst/>
          </a:prstGeom>
        </p:spPr>
      </p:pic>
      <p:sp>
        <p:nvSpPr>
          <p:cNvPr id="16" name="Google Shape;19;p4">
            <a:extLst>
              <a:ext uri="{FF2B5EF4-FFF2-40B4-BE49-F238E27FC236}">
                <a16:creationId xmlns:a16="http://schemas.microsoft.com/office/drawing/2014/main" id="{FEED8DEB-9540-4452-BA6E-2722AC3827D7}"/>
              </a:ext>
            </a:extLst>
          </p:cNvPr>
          <p:cNvSpPr txBox="1"/>
          <p:nvPr userDrawn="1"/>
        </p:nvSpPr>
        <p:spPr>
          <a:xfrm>
            <a:off x="655905" y="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900" dirty="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“</a:t>
            </a:r>
            <a:endParaRPr sz="19900" dirty="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3197439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Google Shape;19;p4">
            <a:extLst>
              <a:ext uri="{FF2B5EF4-FFF2-40B4-BE49-F238E27FC236}">
                <a16:creationId xmlns:a16="http://schemas.microsoft.com/office/drawing/2014/main" id="{A78B7C3A-FC6D-48AA-9247-224CC0250D96}"/>
              </a:ext>
            </a:extLst>
          </p:cNvPr>
          <p:cNvSpPr txBox="1"/>
          <p:nvPr/>
        </p:nvSpPr>
        <p:spPr>
          <a:xfrm>
            <a:off x="2870782" y="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900" dirty="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“</a:t>
            </a:r>
            <a:endParaRPr sz="19900" dirty="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46F43221-F22B-48DD-BB46-3C3D228820D7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3037350" y="1341438"/>
            <a:ext cx="6117300" cy="33875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None/>
              <a:defRPr sz="3600">
                <a:solidFill>
                  <a:schemeClr val="lt1"/>
                </a:solidFill>
                <a:latin typeface="+mj-lt"/>
                <a:ea typeface="Barlow Medium"/>
                <a:cs typeface="Barlow Medium"/>
                <a:sym typeface="Barlow Medium"/>
              </a:defRPr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 dirty="0"/>
              <a:t>Click to add quote</a:t>
            </a:r>
            <a:endParaRPr dirty="0"/>
          </a:p>
        </p:txBody>
      </p:sp>
      <p:sp>
        <p:nvSpPr>
          <p:cNvPr id="11" name="Google Shape;18;p4">
            <a:extLst>
              <a:ext uri="{FF2B5EF4-FFF2-40B4-BE49-F238E27FC236}">
                <a16:creationId xmlns:a16="http://schemas.microsoft.com/office/drawing/2014/main" id="{3D517956-F137-4700-B1FB-FCD266E7E665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3037350" y="4929577"/>
            <a:ext cx="6117300" cy="365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None/>
              <a:defRPr sz="1800" b="1">
                <a:solidFill>
                  <a:schemeClr val="lt1"/>
                </a:solidFill>
                <a:latin typeface="+mj-lt"/>
                <a:ea typeface="Barlow Medium"/>
                <a:cs typeface="Barlow Medium"/>
                <a:sym typeface="Barlow Medium"/>
              </a:defRPr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 dirty="0"/>
              <a:t>Name</a:t>
            </a:r>
            <a:endParaRPr dirty="0"/>
          </a:p>
        </p:txBody>
      </p:sp>
      <p:sp>
        <p:nvSpPr>
          <p:cNvPr id="13" name="Google Shape;18;p4">
            <a:extLst>
              <a:ext uri="{FF2B5EF4-FFF2-40B4-BE49-F238E27FC236}">
                <a16:creationId xmlns:a16="http://schemas.microsoft.com/office/drawing/2014/main" id="{EE4ACF6E-9F42-4FC0-A288-CF7023F83D18}"/>
              </a:ext>
            </a:extLst>
          </p:cNvPr>
          <p:cNvSpPr txBox="1">
            <a:spLocks noGrp="1"/>
          </p:cNvSpPr>
          <p:nvPr>
            <p:ph type="body" idx="11" hasCustomPrompt="1"/>
          </p:nvPr>
        </p:nvSpPr>
        <p:spPr>
          <a:xfrm>
            <a:off x="3037350" y="5408072"/>
            <a:ext cx="6117300" cy="365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None/>
              <a:defRPr sz="1400" b="0">
                <a:solidFill>
                  <a:schemeClr val="lt1"/>
                </a:solidFill>
                <a:latin typeface="+mj-lt"/>
                <a:ea typeface="Barlow Medium"/>
                <a:cs typeface="Barlow Medium"/>
                <a:sym typeface="Barlow Medium"/>
              </a:defRPr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 dirty="0"/>
              <a:t>Designation</a:t>
            </a: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9023AC-E451-4FA9-9449-500ECDA998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4863" y="1579654"/>
            <a:ext cx="3497137" cy="4862848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7EA144-082C-4097-BF16-087902E3E3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4550" y="1341438"/>
            <a:ext cx="1863926" cy="1941414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6" name="Google Shape;19;p4">
            <a:extLst>
              <a:ext uri="{FF2B5EF4-FFF2-40B4-BE49-F238E27FC236}">
                <a16:creationId xmlns:a16="http://schemas.microsoft.com/office/drawing/2014/main" id="{584A0131-EF6E-4905-8F20-AC89A0E2D058}"/>
              </a:ext>
            </a:extLst>
          </p:cNvPr>
          <p:cNvSpPr txBox="1"/>
          <p:nvPr userDrawn="1"/>
        </p:nvSpPr>
        <p:spPr>
          <a:xfrm>
            <a:off x="2870782" y="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900" dirty="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“</a:t>
            </a:r>
            <a:endParaRPr sz="19900" dirty="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1459520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67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pto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9023AC-E451-4FA9-9449-500ECDA998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0505" y="-431404"/>
            <a:ext cx="7701658" cy="7289404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6641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ithout ti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4F32688-2493-4131-A58D-B8B632319071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5DC28A0-7481-4DCD-8152-1DD853E2D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DB759EF-9E2F-490B-8FDF-3A74699D87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B8E1B9-AC97-4422-BCBF-B1A97F5E1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362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ivider slide #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50" y="1958774"/>
            <a:ext cx="5868988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50" y="3301799"/>
            <a:ext cx="5868988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8DA31-54FD-475B-B226-DA2E121BAB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526" y="879138"/>
            <a:ext cx="6316998" cy="59788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FE6B-34BF-4928-B129-1347223EBD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438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ivider slide #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50" y="1958774"/>
            <a:ext cx="5868988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50" y="3301799"/>
            <a:ext cx="5868988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2D7948-FF14-42CA-980A-3F2D9E21A9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526" y="879138"/>
            <a:ext cx="6316998" cy="5978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0E76A9-46FB-41A6-8627-AEB4BC15F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26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helmet&#10;&#10;Description automatically generated">
            <a:extLst>
              <a:ext uri="{FF2B5EF4-FFF2-40B4-BE49-F238E27FC236}">
                <a16:creationId xmlns:a16="http://schemas.microsoft.com/office/drawing/2014/main" id="{D68FAD1B-4526-465B-9857-9563A5EF3F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2480" y="0"/>
            <a:ext cx="6319520" cy="685800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2D4FD59-76AB-4E26-BFBD-B41CC45BD986}"/>
              </a:ext>
            </a:extLst>
          </p:cNvPr>
          <p:cNvSpPr/>
          <p:nvPr userDrawn="1"/>
        </p:nvSpPr>
        <p:spPr>
          <a:xfrm>
            <a:off x="0" y="-17324"/>
            <a:ext cx="8298144" cy="6875324"/>
          </a:xfrm>
          <a:custGeom>
            <a:avLst/>
            <a:gdLst>
              <a:gd name="connsiteX0" fmla="*/ 0 w 8298144"/>
              <a:gd name="connsiteY0" fmla="*/ 0 h 6875325"/>
              <a:gd name="connsiteX1" fmla="*/ 8298144 w 8298144"/>
              <a:gd name="connsiteY1" fmla="*/ 0 h 6875325"/>
              <a:gd name="connsiteX2" fmla="*/ 6079894 w 8298144"/>
              <a:gd name="connsiteY2" fmla="*/ 6875325 h 6875325"/>
              <a:gd name="connsiteX3" fmla="*/ 0 w 8298144"/>
              <a:gd name="connsiteY3" fmla="*/ 6875325 h 6875325"/>
              <a:gd name="connsiteX4" fmla="*/ 0 w 8298144"/>
              <a:gd name="connsiteY4" fmla="*/ 0 h 687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8144" h="6875325">
                <a:moveTo>
                  <a:pt x="0" y="0"/>
                </a:moveTo>
                <a:lnTo>
                  <a:pt x="8298144" y="0"/>
                </a:lnTo>
                <a:lnTo>
                  <a:pt x="6079894" y="6875325"/>
                </a:lnTo>
                <a:lnTo>
                  <a:pt x="0" y="68753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49" y="1958774"/>
            <a:ext cx="6060351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49" y="3301799"/>
            <a:ext cx="6060351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05B7358-D7C8-4B29-97B2-F5F129FE62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6" y="348471"/>
            <a:ext cx="2903184" cy="982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3075DF-1CAB-41A6-A2D3-2B76A6627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6619" y="1493520"/>
            <a:ext cx="6655381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711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vider slide #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50" y="1958774"/>
            <a:ext cx="5868988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50" y="3301799"/>
            <a:ext cx="5868988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AD8895-9859-4B96-879B-D6B24C908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526" y="879138"/>
            <a:ext cx="6316998" cy="5978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C1909C-BD50-4438-947E-DD42D4791E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836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vider slide #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50" y="1958774"/>
            <a:ext cx="5868988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50" y="3301799"/>
            <a:ext cx="5868988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2DFE0-8F89-4E6D-A7EC-7D587A678C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526" y="879138"/>
            <a:ext cx="6316998" cy="5978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111122-0CA8-47D3-9C30-01E0C1DF89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284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Divider slide #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DF0910F-26E0-466C-86EA-A37976FBD5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526" y="879138"/>
            <a:ext cx="6316998" cy="597886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50" y="1958774"/>
            <a:ext cx="5868988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50" y="3301799"/>
            <a:ext cx="5868988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28B804-AA2D-448F-BF77-F85EF957A7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50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222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adersh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B26A5F-EBED-4B6E-9AFA-DE81852149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83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845">
          <p15:clr>
            <a:srgbClr val="FBAE40"/>
          </p15:clr>
        </p15:guide>
        <p15:guide id="6" orient="horz" pos="754">
          <p15:clr>
            <a:srgbClr val="FBAE40"/>
          </p15:clr>
        </p15:guide>
        <p15:guide id="7" orient="horz" pos="402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eadersh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Key Figure Content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D6D07F-D198-4EBE-B44F-FBA5A22FBB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31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06">
          <p15:clr>
            <a:srgbClr val="FBAE40"/>
          </p15:clr>
        </p15:guide>
        <p15:guide id="6" orient="horz" pos="845">
          <p15:clr>
            <a:srgbClr val="FBAE40"/>
          </p15:clr>
        </p15:guide>
        <p15:guide id="7" orient="horz" pos="754">
          <p15:clr>
            <a:srgbClr val="FBAE40"/>
          </p15:clr>
        </p15:guide>
        <p15:guide id="8" orient="horz" pos="402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915A1-087C-4839-97E0-B35E1D4FB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143D6F-B612-43CD-AF81-00E5B4E1D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5944E-0E71-48A4-B3B9-A9CCB0A212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A64C6E2-E0CB-4A16-AF33-C57649D1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4613475" cy="1325563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B4DCA9-9D07-4396-996A-F2C4EF2AC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8" y="3608477"/>
            <a:ext cx="4614862" cy="91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FC193-689D-4C49-A9B6-4E52125632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5F39E60-5C98-49E9-BA8B-3D20AF822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753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Aaseya. All Rights Reserved.</a:t>
            </a:r>
            <a:endParaRPr lang="en-IN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AF976CF-2C99-4C0F-B40C-73D0480CFF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6099FA-0441-4154-A278-73AE693F7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DCC6F17-640B-47B5-B826-C09C9EB2AD1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709A5D-1141-4513-8B9B-6727367172F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CD9C3E1-C539-4C56-B632-D7E6596FBBAE}"/>
              </a:ext>
            </a:extLst>
          </p:cNvPr>
          <p:cNvSpPr/>
          <p:nvPr userDrawn="1"/>
        </p:nvSpPr>
        <p:spPr>
          <a:xfrm rot="1779469">
            <a:off x="-962825" y="-2559663"/>
            <a:ext cx="14117648" cy="11977326"/>
          </a:xfrm>
          <a:custGeom>
            <a:avLst/>
            <a:gdLst>
              <a:gd name="connsiteX0" fmla="*/ 0 w 13961782"/>
              <a:gd name="connsiteY0" fmla="*/ 6017751 h 11977326"/>
              <a:gd name="connsiteX1" fmla="*/ 6764035 w 13961782"/>
              <a:gd name="connsiteY1" fmla="*/ 2166212 h 11977326"/>
              <a:gd name="connsiteX2" fmla="*/ 6764032 w 13961782"/>
              <a:gd name="connsiteY2" fmla="*/ 5423294 h 11977326"/>
              <a:gd name="connsiteX3" fmla="*/ 9134088 w 13961782"/>
              <a:gd name="connsiteY3" fmla="*/ 7793350 h 11977326"/>
              <a:gd name="connsiteX4" fmla="*/ 9134091 w 13961782"/>
              <a:gd name="connsiteY4" fmla="*/ 7793351 h 11977326"/>
              <a:gd name="connsiteX5" fmla="*/ 11504146 w 13961782"/>
              <a:gd name="connsiteY5" fmla="*/ 5423293 h 11977326"/>
              <a:gd name="connsiteX6" fmla="*/ 11504146 w 13961782"/>
              <a:gd name="connsiteY6" fmla="*/ 1643499 h 11977326"/>
              <a:gd name="connsiteX7" fmla="*/ 13961782 w 13961782"/>
              <a:gd name="connsiteY7" fmla="*/ 5959574 h 11977326"/>
              <a:gd name="connsiteX8" fmla="*/ 3393468 w 13961782"/>
              <a:gd name="connsiteY8" fmla="*/ 11977326 h 11977326"/>
              <a:gd name="connsiteX9" fmla="*/ 10568313 w 13961782"/>
              <a:gd name="connsiteY9" fmla="*/ 0 h 11977326"/>
              <a:gd name="connsiteX10" fmla="*/ 10568313 w 13961782"/>
              <a:gd name="connsiteY10" fmla="*/ 0 h 11977326"/>
              <a:gd name="connsiteX11" fmla="*/ 9828646 w 13961782"/>
              <a:gd name="connsiteY11" fmla="*/ 421177 h 1197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961782" h="11977326">
                <a:moveTo>
                  <a:pt x="0" y="6017751"/>
                </a:moveTo>
                <a:lnTo>
                  <a:pt x="6764035" y="2166212"/>
                </a:lnTo>
                <a:lnTo>
                  <a:pt x="6764032" y="5423294"/>
                </a:lnTo>
                <a:cubicBezTo>
                  <a:pt x="6764033" y="6732239"/>
                  <a:pt x="7825143" y="7793351"/>
                  <a:pt x="9134088" y="7793350"/>
                </a:cubicBezTo>
                <a:lnTo>
                  <a:pt x="9134091" y="7793351"/>
                </a:lnTo>
                <a:cubicBezTo>
                  <a:pt x="10443036" y="7793351"/>
                  <a:pt x="11504147" y="6732240"/>
                  <a:pt x="11504146" y="5423293"/>
                </a:cubicBezTo>
                <a:lnTo>
                  <a:pt x="11504146" y="1643499"/>
                </a:lnTo>
                <a:lnTo>
                  <a:pt x="13961782" y="5959574"/>
                </a:lnTo>
                <a:lnTo>
                  <a:pt x="3393468" y="11977326"/>
                </a:lnTo>
                <a:close/>
                <a:moveTo>
                  <a:pt x="10568313" y="0"/>
                </a:moveTo>
                <a:lnTo>
                  <a:pt x="10568313" y="0"/>
                </a:lnTo>
                <a:lnTo>
                  <a:pt x="9828646" y="4211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3588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915A1-087C-4839-97E0-B35E1D4FB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143D6F-B612-43CD-AF81-00E5B4E1D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5944E-0E71-48A4-B3B9-A9CCB0A212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A64C6E2-E0CB-4A16-AF33-C57649D1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4613475" cy="1325563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B4DCA9-9D07-4396-996A-F2C4EF2AC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8" y="3608477"/>
            <a:ext cx="4614862" cy="91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FC193-689D-4C49-A9B6-4E52125632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5F39E60-5C98-49E9-BA8B-3D20AF822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753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Aaseya. All Rights Reserved.</a:t>
            </a:r>
            <a:endParaRPr lang="en-IN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AF976CF-2C99-4C0F-B40C-73D0480CFF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6099FA-0441-4154-A278-73AE693F7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DCC6F17-640B-47B5-B826-C09C9EB2AD1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709A5D-1141-4513-8B9B-6727367172F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97038B9-0559-4491-B6B0-41388DE0F32A}"/>
              </a:ext>
            </a:extLst>
          </p:cNvPr>
          <p:cNvSpPr/>
          <p:nvPr userDrawn="1"/>
        </p:nvSpPr>
        <p:spPr>
          <a:xfrm rot="1779469">
            <a:off x="-962825" y="-2559663"/>
            <a:ext cx="14117648" cy="11977326"/>
          </a:xfrm>
          <a:custGeom>
            <a:avLst/>
            <a:gdLst>
              <a:gd name="connsiteX0" fmla="*/ 0 w 13961782"/>
              <a:gd name="connsiteY0" fmla="*/ 6017751 h 11977326"/>
              <a:gd name="connsiteX1" fmla="*/ 6764035 w 13961782"/>
              <a:gd name="connsiteY1" fmla="*/ 2166212 h 11977326"/>
              <a:gd name="connsiteX2" fmla="*/ 6764032 w 13961782"/>
              <a:gd name="connsiteY2" fmla="*/ 5423294 h 11977326"/>
              <a:gd name="connsiteX3" fmla="*/ 9134088 w 13961782"/>
              <a:gd name="connsiteY3" fmla="*/ 7793350 h 11977326"/>
              <a:gd name="connsiteX4" fmla="*/ 9134091 w 13961782"/>
              <a:gd name="connsiteY4" fmla="*/ 7793351 h 11977326"/>
              <a:gd name="connsiteX5" fmla="*/ 11504146 w 13961782"/>
              <a:gd name="connsiteY5" fmla="*/ 5423293 h 11977326"/>
              <a:gd name="connsiteX6" fmla="*/ 11504146 w 13961782"/>
              <a:gd name="connsiteY6" fmla="*/ 1643499 h 11977326"/>
              <a:gd name="connsiteX7" fmla="*/ 13961782 w 13961782"/>
              <a:gd name="connsiteY7" fmla="*/ 5959574 h 11977326"/>
              <a:gd name="connsiteX8" fmla="*/ 3393468 w 13961782"/>
              <a:gd name="connsiteY8" fmla="*/ 11977326 h 11977326"/>
              <a:gd name="connsiteX9" fmla="*/ 10568313 w 13961782"/>
              <a:gd name="connsiteY9" fmla="*/ 0 h 11977326"/>
              <a:gd name="connsiteX10" fmla="*/ 10568313 w 13961782"/>
              <a:gd name="connsiteY10" fmla="*/ 0 h 11977326"/>
              <a:gd name="connsiteX11" fmla="*/ 9828646 w 13961782"/>
              <a:gd name="connsiteY11" fmla="*/ 421177 h 1197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961782" h="11977326">
                <a:moveTo>
                  <a:pt x="0" y="6017751"/>
                </a:moveTo>
                <a:lnTo>
                  <a:pt x="6764035" y="2166212"/>
                </a:lnTo>
                <a:lnTo>
                  <a:pt x="6764032" y="5423294"/>
                </a:lnTo>
                <a:cubicBezTo>
                  <a:pt x="6764033" y="6732239"/>
                  <a:pt x="7825143" y="7793351"/>
                  <a:pt x="9134088" y="7793350"/>
                </a:cubicBezTo>
                <a:lnTo>
                  <a:pt x="9134091" y="7793351"/>
                </a:lnTo>
                <a:cubicBezTo>
                  <a:pt x="10443036" y="7793351"/>
                  <a:pt x="11504147" y="6732240"/>
                  <a:pt x="11504146" y="5423293"/>
                </a:cubicBezTo>
                <a:lnTo>
                  <a:pt x="11504146" y="1643499"/>
                </a:lnTo>
                <a:lnTo>
                  <a:pt x="13961782" y="5959574"/>
                </a:lnTo>
                <a:lnTo>
                  <a:pt x="3393468" y="11977326"/>
                </a:lnTo>
                <a:close/>
                <a:moveTo>
                  <a:pt x="10568313" y="0"/>
                </a:moveTo>
                <a:lnTo>
                  <a:pt x="10568313" y="0"/>
                </a:lnTo>
                <a:lnTo>
                  <a:pt x="9828646" y="42117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079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915A1-087C-4839-97E0-B35E1D4FB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143D6F-B612-43CD-AF81-00E5B4E1D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5944E-0E71-48A4-B3B9-A9CCB0A212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A64C6E2-E0CB-4A16-AF33-C57649D1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4613475" cy="1325563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B4DCA9-9D07-4396-996A-F2C4EF2AC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8" y="3608477"/>
            <a:ext cx="4614862" cy="91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FC193-689D-4C49-A9B6-4E52125632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5F39E60-5C98-49E9-BA8B-3D20AF822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753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Aaseya. All Rights Reserved.</a:t>
            </a:r>
            <a:endParaRPr lang="en-IN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AF976CF-2C99-4C0F-B40C-73D0480CFF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6099FA-0441-4154-A278-73AE693F7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DCC6F17-640B-47B5-B826-C09C9EB2AD1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709A5D-1141-4513-8B9B-6727367172F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9BA6957-A8FE-472B-A9C0-D425DAFFE720}"/>
              </a:ext>
            </a:extLst>
          </p:cNvPr>
          <p:cNvSpPr/>
          <p:nvPr userDrawn="1"/>
        </p:nvSpPr>
        <p:spPr>
          <a:xfrm rot="1779469">
            <a:off x="-962825" y="-2559663"/>
            <a:ext cx="14117648" cy="11977326"/>
          </a:xfrm>
          <a:custGeom>
            <a:avLst/>
            <a:gdLst>
              <a:gd name="connsiteX0" fmla="*/ 0 w 13961782"/>
              <a:gd name="connsiteY0" fmla="*/ 6017751 h 11977326"/>
              <a:gd name="connsiteX1" fmla="*/ 6764035 w 13961782"/>
              <a:gd name="connsiteY1" fmla="*/ 2166212 h 11977326"/>
              <a:gd name="connsiteX2" fmla="*/ 6764032 w 13961782"/>
              <a:gd name="connsiteY2" fmla="*/ 5423294 h 11977326"/>
              <a:gd name="connsiteX3" fmla="*/ 9134088 w 13961782"/>
              <a:gd name="connsiteY3" fmla="*/ 7793350 h 11977326"/>
              <a:gd name="connsiteX4" fmla="*/ 9134091 w 13961782"/>
              <a:gd name="connsiteY4" fmla="*/ 7793351 h 11977326"/>
              <a:gd name="connsiteX5" fmla="*/ 11504146 w 13961782"/>
              <a:gd name="connsiteY5" fmla="*/ 5423293 h 11977326"/>
              <a:gd name="connsiteX6" fmla="*/ 11504146 w 13961782"/>
              <a:gd name="connsiteY6" fmla="*/ 1643499 h 11977326"/>
              <a:gd name="connsiteX7" fmla="*/ 13961782 w 13961782"/>
              <a:gd name="connsiteY7" fmla="*/ 5959574 h 11977326"/>
              <a:gd name="connsiteX8" fmla="*/ 3393468 w 13961782"/>
              <a:gd name="connsiteY8" fmla="*/ 11977326 h 11977326"/>
              <a:gd name="connsiteX9" fmla="*/ 10568313 w 13961782"/>
              <a:gd name="connsiteY9" fmla="*/ 0 h 11977326"/>
              <a:gd name="connsiteX10" fmla="*/ 10568313 w 13961782"/>
              <a:gd name="connsiteY10" fmla="*/ 0 h 11977326"/>
              <a:gd name="connsiteX11" fmla="*/ 9828646 w 13961782"/>
              <a:gd name="connsiteY11" fmla="*/ 421177 h 1197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961782" h="11977326">
                <a:moveTo>
                  <a:pt x="0" y="6017751"/>
                </a:moveTo>
                <a:lnTo>
                  <a:pt x="6764035" y="2166212"/>
                </a:lnTo>
                <a:lnTo>
                  <a:pt x="6764032" y="5423294"/>
                </a:lnTo>
                <a:cubicBezTo>
                  <a:pt x="6764033" y="6732239"/>
                  <a:pt x="7825143" y="7793351"/>
                  <a:pt x="9134088" y="7793350"/>
                </a:cubicBezTo>
                <a:lnTo>
                  <a:pt x="9134091" y="7793351"/>
                </a:lnTo>
                <a:cubicBezTo>
                  <a:pt x="10443036" y="7793351"/>
                  <a:pt x="11504147" y="6732240"/>
                  <a:pt x="11504146" y="5423293"/>
                </a:cubicBezTo>
                <a:lnTo>
                  <a:pt x="11504146" y="1643499"/>
                </a:lnTo>
                <a:lnTo>
                  <a:pt x="13961782" y="5959574"/>
                </a:lnTo>
                <a:lnTo>
                  <a:pt x="3393468" y="11977326"/>
                </a:lnTo>
                <a:close/>
                <a:moveTo>
                  <a:pt x="10568313" y="0"/>
                </a:moveTo>
                <a:lnTo>
                  <a:pt x="10568313" y="0"/>
                </a:lnTo>
                <a:lnTo>
                  <a:pt x="9828646" y="42117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39365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915A1-087C-4839-97E0-B35E1D4FB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143D6F-B612-43CD-AF81-00E5B4E1D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5944E-0E71-48A4-B3B9-A9CCB0A212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A64C6E2-E0CB-4A16-AF33-C57649D1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4613475" cy="1325563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B4DCA9-9D07-4396-996A-F2C4EF2AC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8" y="3608477"/>
            <a:ext cx="4614862" cy="91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FC193-689D-4C49-A9B6-4E52125632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5F39E60-5C98-49E9-BA8B-3D20AF822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753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Aaseya. All Rights Reserved.</a:t>
            </a:r>
            <a:endParaRPr lang="en-IN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AF976CF-2C99-4C0F-B40C-73D0480CFF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6099FA-0441-4154-A278-73AE693F7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DCC6F17-640B-47B5-B826-C09C9EB2AD1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709A5D-1141-4513-8B9B-6727367172F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B2C083-EBD1-4092-8BA3-771E28F2701E}"/>
              </a:ext>
            </a:extLst>
          </p:cNvPr>
          <p:cNvSpPr/>
          <p:nvPr userDrawn="1"/>
        </p:nvSpPr>
        <p:spPr>
          <a:xfrm rot="1779469">
            <a:off x="-955264" y="-2718939"/>
            <a:ext cx="14117648" cy="12269320"/>
          </a:xfrm>
          <a:custGeom>
            <a:avLst/>
            <a:gdLst>
              <a:gd name="connsiteX0" fmla="*/ 0 w 13961782"/>
              <a:gd name="connsiteY0" fmla="*/ 6017751 h 11977326"/>
              <a:gd name="connsiteX1" fmla="*/ 6764035 w 13961782"/>
              <a:gd name="connsiteY1" fmla="*/ 2166212 h 11977326"/>
              <a:gd name="connsiteX2" fmla="*/ 6764032 w 13961782"/>
              <a:gd name="connsiteY2" fmla="*/ 5423294 h 11977326"/>
              <a:gd name="connsiteX3" fmla="*/ 9134088 w 13961782"/>
              <a:gd name="connsiteY3" fmla="*/ 7793350 h 11977326"/>
              <a:gd name="connsiteX4" fmla="*/ 9134091 w 13961782"/>
              <a:gd name="connsiteY4" fmla="*/ 7793351 h 11977326"/>
              <a:gd name="connsiteX5" fmla="*/ 11504146 w 13961782"/>
              <a:gd name="connsiteY5" fmla="*/ 5423293 h 11977326"/>
              <a:gd name="connsiteX6" fmla="*/ 11504146 w 13961782"/>
              <a:gd name="connsiteY6" fmla="*/ 1643499 h 11977326"/>
              <a:gd name="connsiteX7" fmla="*/ 13961782 w 13961782"/>
              <a:gd name="connsiteY7" fmla="*/ 5959574 h 11977326"/>
              <a:gd name="connsiteX8" fmla="*/ 3393468 w 13961782"/>
              <a:gd name="connsiteY8" fmla="*/ 11977326 h 11977326"/>
              <a:gd name="connsiteX9" fmla="*/ 10568313 w 13961782"/>
              <a:gd name="connsiteY9" fmla="*/ 0 h 11977326"/>
              <a:gd name="connsiteX10" fmla="*/ 10568313 w 13961782"/>
              <a:gd name="connsiteY10" fmla="*/ 0 h 11977326"/>
              <a:gd name="connsiteX11" fmla="*/ 9828646 w 13961782"/>
              <a:gd name="connsiteY11" fmla="*/ 421177 h 1197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961782" h="11977326">
                <a:moveTo>
                  <a:pt x="0" y="6017751"/>
                </a:moveTo>
                <a:lnTo>
                  <a:pt x="6764035" y="2166212"/>
                </a:lnTo>
                <a:lnTo>
                  <a:pt x="6764032" y="5423294"/>
                </a:lnTo>
                <a:cubicBezTo>
                  <a:pt x="6764033" y="6732239"/>
                  <a:pt x="7825143" y="7793351"/>
                  <a:pt x="9134088" y="7793350"/>
                </a:cubicBezTo>
                <a:lnTo>
                  <a:pt x="9134091" y="7793351"/>
                </a:lnTo>
                <a:cubicBezTo>
                  <a:pt x="10443036" y="7793351"/>
                  <a:pt x="11504147" y="6732240"/>
                  <a:pt x="11504146" y="5423293"/>
                </a:cubicBezTo>
                <a:lnTo>
                  <a:pt x="11504146" y="1643499"/>
                </a:lnTo>
                <a:lnTo>
                  <a:pt x="13961782" y="5959574"/>
                </a:lnTo>
                <a:lnTo>
                  <a:pt x="3393468" y="11977326"/>
                </a:lnTo>
                <a:close/>
                <a:moveTo>
                  <a:pt x="10568313" y="0"/>
                </a:moveTo>
                <a:lnTo>
                  <a:pt x="10568313" y="0"/>
                </a:lnTo>
                <a:lnTo>
                  <a:pt x="9828646" y="42117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7774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915A1-087C-4839-97E0-B35E1D4FB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143D6F-B612-43CD-AF81-00E5B4E1D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5944E-0E71-48A4-B3B9-A9CCB0A212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A64C6E2-E0CB-4A16-AF33-C57649D1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80" y="2282914"/>
            <a:ext cx="4613475" cy="1325563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B4DCA9-9D07-4396-996A-F2C4EF2AC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8" y="3608477"/>
            <a:ext cx="4614862" cy="91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FC193-689D-4C49-A9B6-4E52125632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5F39E60-5C98-49E9-BA8B-3D20AF822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753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Copyright © 2023 Aaseya. All Rights Reserved.</a:t>
            </a:r>
            <a:endParaRPr lang="en-IN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AF976CF-2C99-4C0F-B40C-73D0480CFF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6099FA-0441-4154-A278-73AE693F7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755" y="0"/>
            <a:ext cx="6960245" cy="6566479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DCC6F17-640B-47B5-B826-C09C9EB2AD1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871">
            <a:off x="5561881" y="-1495319"/>
            <a:ext cx="7287694" cy="79118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709A5D-1141-4513-8B9B-6727367172F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C5EDA15-B776-4709-9EA2-C07F2F56751F}"/>
              </a:ext>
            </a:extLst>
          </p:cNvPr>
          <p:cNvSpPr/>
          <p:nvPr userDrawn="1"/>
        </p:nvSpPr>
        <p:spPr>
          <a:xfrm rot="1779469">
            <a:off x="-962825" y="-2559663"/>
            <a:ext cx="14117648" cy="11977326"/>
          </a:xfrm>
          <a:custGeom>
            <a:avLst/>
            <a:gdLst>
              <a:gd name="connsiteX0" fmla="*/ 0 w 13961782"/>
              <a:gd name="connsiteY0" fmla="*/ 6017751 h 11977326"/>
              <a:gd name="connsiteX1" fmla="*/ 6764035 w 13961782"/>
              <a:gd name="connsiteY1" fmla="*/ 2166212 h 11977326"/>
              <a:gd name="connsiteX2" fmla="*/ 6764032 w 13961782"/>
              <a:gd name="connsiteY2" fmla="*/ 5423294 h 11977326"/>
              <a:gd name="connsiteX3" fmla="*/ 9134088 w 13961782"/>
              <a:gd name="connsiteY3" fmla="*/ 7793350 h 11977326"/>
              <a:gd name="connsiteX4" fmla="*/ 9134091 w 13961782"/>
              <a:gd name="connsiteY4" fmla="*/ 7793351 h 11977326"/>
              <a:gd name="connsiteX5" fmla="*/ 11504146 w 13961782"/>
              <a:gd name="connsiteY5" fmla="*/ 5423293 h 11977326"/>
              <a:gd name="connsiteX6" fmla="*/ 11504146 w 13961782"/>
              <a:gd name="connsiteY6" fmla="*/ 1643499 h 11977326"/>
              <a:gd name="connsiteX7" fmla="*/ 13961782 w 13961782"/>
              <a:gd name="connsiteY7" fmla="*/ 5959574 h 11977326"/>
              <a:gd name="connsiteX8" fmla="*/ 3393468 w 13961782"/>
              <a:gd name="connsiteY8" fmla="*/ 11977326 h 11977326"/>
              <a:gd name="connsiteX9" fmla="*/ 10568313 w 13961782"/>
              <a:gd name="connsiteY9" fmla="*/ 0 h 11977326"/>
              <a:gd name="connsiteX10" fmla="*/ 10568313 w 13961782"/>
              <a:gd name="connsiteY10" fmla="*/ 0 h 11977326"/>
              <a:gd name="connsiteX11" fmla="*/ 9828646 w 13961782"/>
              <a:gd name="connsiteY11" fmla="*/ 421177 h 1197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961782" h="11977326">
                <a:moveTo>
                  <a:pt x="0" y="6017751"/>
                </a:moveTo>
                <a:lnTo>
                  <a:pt x="6764035" y="2166212"/>
                </a:lnTo>
                <a:lnTo>
                  <a:pt x="6764032" y="5423294"/>
                </a:lnTo>
                <a:cubicBezTo>
                  <a:pt x="6764033" y="6732239"/>
                  <a:pt x="7825143" y="7793351"/>
                  <a:pt x="9134088" y="7793350"/>
                </a:cubicBezTo>
                <a:lnTo>
                  <a:pt x="9134091" y="7793351"/>
                </a:lnTo>
                <a:cubicBezTo>
                  <a:pt x="10443036" y="7793351"/>
                  <a:pt x="11504147" y="6732240"/>
                  <a:pt x="11504146" y="5423293"/>
                </a:cubicBezTo>
                <a:lnTo>
                  <a:pt x="11504146" y="1643499"/>
                </a:lnTo>
                <a:lnTo>
                  <a:pt x="13961782" y="5959574"/>
                </a:lnTo>
                <a:lnTo>
                  <a:pt x="3393468" y="11977326"/>
                </a:lnTo>
                <a:close/>
                <a:moveTo>
                  <a:pt x="10568313" y="0"/>
                </a:moveTo>
                <a:lnTo>
                  <a:pt x="10568313" y="0"/>
                </a:lnTo>
                <a:lnTo>
                  <a:pt x="9828646" y="42117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73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9A6DEF-4FD8-43EB-8943-CC858226CD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3856" y="-26827"/>
            <a:ext cx="8298144" cy="6902151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9E8AD2-5E8D-463A-AAE4-88FC8815E600}"/>
              </a:ext>
            </a:extLst>
          </p:cNvPr>
          <p:cNvSpPr/>
          <p:nvPr userDrawn="1"/>
        </p:nvSpPr>
        <p:spPr>
          <a:xfrm>
            <a:off x="0" y="-17324"/>
            <a:ext cx="8298144" cy="6892649"/>
          </a:xfrm>
          <a:custGeom>
            <a:avLst/>
            <a:gdLst>
              <a:gd name="connsiteX0" fmla="*/ 0 w 8298144"/>
              <a:gd name="connsiteY0" fmla="*/ 0 h 6875325"/>
              <a:gd name="connsiteX1" fmla="*/ 8298144 w 8298144"/>
              <a:gd name="connsiteY1" fmla="*/ 0 h 6875325"/>
              <a:gd name="connsiteX2" fmla="*/ 6079894 w 8298144"/>
              <a:gd name="connsiteY2" fmla="*/ 6875325 h 6875325"/>
              <a:gd name="connsiteX3" fmla="*/ 0 w 8298144"/>
              <a:gd name="connsiteY3" fmla="*/ 6875325 h 6875325"/>
              <a:gd name="connsiteX4" fmla="*/ 0 w 8298144"/>
              <a:gd name="connsiteY4" fmla="*/ 0 h 687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8144" h="6875325">
                <a:moveTo>
                  <a:pt x="0" y="0"/>
                </a:moveTo>
                <a:lnTo>
                  <a:pt x="8298144" y="0"/>
                </a:lnTo>
                <a:lnTo>
                  <a:pt x="6079894" y="6875325"/>
                </a:lnTo>
                <a:lnTo>
                  <a:pt x="0" y="68753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50" y="1958774"/>
            <a:ext cx="6060350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50" y="3301799"/>
            <a:ext cx="6060350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FFD201-B5BE-4C72-9EBE-F2F2E4E11C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D1ADE-D4B9-4C88-B3C8-E60DCB113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6619" y="1528169"/>
            <a:ext cx="6655381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1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D123A4-08D9-43F1-9237-307837BF12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2100" y="-26827"/>
            <a:ext cx="6989900" cy="6902151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856386C-7E41-4998-9C01-CB62640F21A6}"/>
              </a:ext>
            </a:extLst>
          </p:cNvPr>
          <p:cNvSpPr/>
          <p:nvPr userDrawn="1"/>
        </p:nvSpPr>
        <p:spPr>
          <a:xfrm>
            <a:off x="0" y="-17324"/>
            <a:ext cx="8298144" cy="6892649"/>
          </a:xfrm>
          <a:custGeom>
            <a:avLst/>
            <a:gdLst>
              <a:gd name="connsiteX0" fmla="*/ 0 w 8298144"/>
              <a:gd name="connsiteY0" fmla="*/ 0 h 6875325"/>
              <a:gd name="connsiteX1" fmla="*/ 8298144 w 8298144"/>
              <a:gd name="connsiteY1" fmla="*/ 0 h 6875325"/>
              <a:gd name="connsiteX2" fmla="*/ 6079894 w 8298144"/>
              <a:gd name="connsiteY2" fmla="*/ 6875325 h 6875325"/>
              <a:gd name="connsiteX3" fmla="*/ 0 w 8298144"/>
              <a:gd name="connsiteY3" fmla="*/ 6875325 h 6875325"/>
              <a:gd name="connsiteX4" fmla="*/ 0 w 8298144"/>
              <a:gd name="connsiteY4" fmla="*/ 0 h 687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8144" h="6875325">
                <a:moveTo>
                  <a:pt x="0" y="0"/>
                </a:moveTo>
                <a:lnTo>
                  <a:pt x="8298144" y="0"/>
                </a:lnTo>
                <a:lnTo>
                  <a:pt x="6079894" y="6875325"/>
                </a:lnTo>
                <a:lnTo>
                  <a:pt x="0" y="68753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3F9E9D8-2DAC-4F3B-B593-C1E14BD64E37}"/>
              </a:ext>
            </a:extLst>
          </p:cNvPr>
          <p:cNvSpPr/>
          <p:nvPr/>
        </p:nvSpPr>
        <p:spPr>
          <a:xfrm>
            <a:off x="0" y="-17324"/>
            <a:ext cx="8298144" cy="6892649"/>
          </a:xfrm>
          <a:custGeom>
            <a:avLst/>
            <a:gdLst>
              <a:gd name="connsiteX0" fmla="*/ 0 w 8298144"/>
              <a:gd name="connsiteY0" fmla="*/ 0 h 6875325"/>
              <a:gd name="connsiteX1" fmla="*/ 8298144 w 8298144"/>
              <a:gd name="connsiteY1" fmla="*/ 0 h 6875325"/>
              <a:gd name="connsiteX2" fmla="*/ 6079894 w 8298144"/>
              <a:gd name="connsiteY2" fmla="*/ 6875325 h 6875325"/>
              <a:gd name="connsiteX3" fmla="*/ 0 w 8298144"/>
              <a:gd name="connsiteY3" fmla="*/ 6875325 h 6875325"/>
              <a:gd name="connsiteX4" fmla="*/ 0 w 8298144"/>
              <a:gd name="connsiteY4" fmla="*/ 0 h 687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8144" h="6875325">
                <a:moveTo>
                  <a:pt x="0" y="0"/>
                </a:moveTo>
                <a:lnTo>
                  <a:pt x="8298144" y="0"/>
                </a:lnTo>
                <a:lnTo>
                  <a:pt x="6079894" y="6875325"/>
                </a:lnTo>
                <a:lnTo>
                  <a:pt x="0" y="68753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50" y="1958774"/>
            <a:ext cx="5979070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50" y="3301799"/>
            <a:ext cx="5979070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5D1EC8-5C9B-4988-896B-5BA14AD031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ECE06B-69ED-4A6F-BA45-21AD58F4E8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6619" y="1528169"/>
            <a:ext cx="6655381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1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02F358-3CE7-40CB-A798-D347C50E65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8450" y="-26827"/>
            <a:ext cx="7533550" cy="6902151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198B491-C0D9-41AF-8928-99CA8347D627}"/>
              </a:ext>
            </a:extLst>
          </p:cNvPr>
          <p:cNvSpPr/>
          <p:nvPr userDrawn="1"/>
        </p:nvSpPr>
        <p:spPr>
          <a:xfrm>
            <a:off x="0" y="-17324"/>
            <a:ext cx="8298144" cy="6892649"/>
          </a:xfrm>
          <a:custGeom>
            <a:avLst/>
            <a:gdLst>
              <a:gd name="connsiteX0" fmla="*/ 0 w 8298144"/>
              <a:gd name="connsiteY0" fmla="*/ 0 h 6875325"/>
              <a:gd name="connsiteX1" fmla="*/ 8298144 w 8298144"/>
              <a:gd name="connsiteY1" fmla="*/ 0 h 6875325"/>
              <a:gd name="connsiteX2" fmla="*/ 6079894 w 8298144"/>
              <a:gd name="connsiteY2" fmla="*/ 6875325 h 6875325"/>
              <a:gd name="connsiteX3" fmla="*/ 0 w 8298144"/>
              <a:gd name="connsiteY3" fmla="*/ 6875325 h 6875325"/>
              <a:gd name="connsiteX4" fmla="*/ 0 w 8298144"/>
              <a:gd name="connsiteY4" fmla="*/ 0 h 687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8144" h="6875325">
                <a:moveTo>
                  <a:pt x="0" y="0"/>
                </a:moveTo>
                <a:lnTo>
                  <a:pt x="8298144" y="0"/>
                </a:lnTo>
                <a:lnTo>
                  <a:pt x="6079894" y="6875325"/>
                </a:lnTo>
                <a:lnTo>
                  <a:pt x="0" y="68753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49" y="1958774"/>
            <a:ext cx="6042345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49" y="3301799"/>
            <a:ext cx="604234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A524C0-DF6C-4A30-B18A-E5AC6ADFA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54821"/>
            <a:ext cx="2903186" cy="9826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F25743-0ADF-40C2-8536-4BF2D4B50F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6619" y="1528169"/>
            <a:ext cx="6655381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74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EF1E3B8-3EA1-4142-9C4F-6DA6DC7390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072" y="-26827"/>
            <a:ext cx="8042928" cy="6902151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0992BED-12CD-4B84-95FD-204CBBB2B738}"/>
              </a:ext>
            </a:extLst>
          </p:cNvPr>
          <p:cNvSpPr/>
          <p:nvPr userDrawn="1"/>
        </p:nvSpPr>
        <p:spPr>
          <a:xfrm>
            <a:off x="0" y="-17324"/>
            <a:ext cx="8298144" cy="6892649"/>
          </a:xfrm>
          <a:custGeom>
            <a:avLst/>
            <a:gdLst>
              <a:gd name="connsiteX0" fmla="*/ 0 w 8298144"/>
              <a:gd name="connsiteY0" fmla="*/ 0 h 6875325"/>
              <a:gd name="connsiteX1" fmla="*/ 8298144 w 8298144"/>
              <a:gd name="connsiteY1" fmla="*/ 0 h 6875325"/>
              <a:gd name="connsiteX2" fmla="*/ 6079894 w 8298144"/>
              <a:gd name="connsiteY2" fmla="*/ 6875325 h 6875325"/>
              <a:gd name="connsiteX3" fmla="*/ 0 w 8298144"/>
              <a:gd name="connsiteY3" fmla="*/ 6875325 h 6875325"/>
              <a:gd name="connsiteX4" fmla="*/ 0 w 8298144"/>
              <a:gd name="connsiteY4" fmla="*/ 0 h 687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8144" h="6875325">
                <a:moveTo>
                  <a:pt x="0" y="0"/>
                </a:moveTo>
                <a:lnTo>
                  <a:pt x="8298144" y="0"/>
                </a:lnTo>
                <a:lnTo>
                  <a:pt x="6079894" y="6875325"/>
                </a:lnTo>
                <a:lnTo>
                  <a:pt x="0" y="68753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324A2A-63B6-4845-A46A-E944F4D8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65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DE15-5BFE-4756-B608-DB2E5FCA5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650" y="1958774"/>
            <a:ext cx="5989230" cy="11715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7394FA-259B-447F-9E67-D91CE86B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650" y="3301799"/>
            <a:ext cx="5989230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448D45-32B4-4982-AD04-D80FDE6ABE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795" y="348471"/>
            <a:ext cx="2903186" cy="982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A83618-6CC9-4984-B74B-D1E3EC8E1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6619" y="1528169"/>
            <a:ext cx="6655381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2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E375-C10D-454E-ADE0-A200930D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5" y="329750"/>
            <a:ext cx="10657244" cy="85407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C78E2-6154-4298-9385-50C0792C0F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5705" y="1341437"/>
            <a:ext cx="10657243" cy="48593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level master text styles (Subheading)</a:t>
            </a:r>
          </a:p>
          <a:p>
            <a:pPr lvl="1">
              <a:buFont typeface="Courier New" panose="02070309020205020404" pitchFamily="49" charset="0"/>
              <a:buChar char="­"/>
            </a:pPr>
            <a:r>
              <a:rPr lang="en-US" dirty="0"/>
              <a:t>Second level (Body copy)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Third level (Bullet)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2DE965-E25B-450D-852B-6264E141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5705" y="63887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Copyright © 2023 </a:t>
            </a:r>
            <a:r>
              <a:rPr lang="en-US" dirty="0" err="1"/>
              <a:t>Aaseya</a:t>
            </a:r>
            <a:r>
              <a:rPr lang="en-US" dirty="0"/>
              <a:t>. All Rights Reserved.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039876-B5CB-4DA3-A977-490156AF6B83}"/>
              </a:ext>
            </a:extLst>
          </p:cNvPr>
          <p:cNvSpPr/>
          <p:nvPr/>
        </p:nvSpPr>
        <p:spPr>
          <a:xfrm>
            <a:off x="11411191" y="6388736"/>
            <a:ext cx="401320" cy="469265"/>
          </a:xfrm>
          <a:custGeom>
            <a:avLst/>
            <a:gdLst>
              <a:gd name="connsiteX0" fmla="*/ 188809 w 401320"/>
              <a:gd name="connsiteY0" fmla="*/ 0 h 469265"/>
              <a:gd name="connsiteX1" fmla="*/ 212511 w 401320"/>
              <a:gd name="connsiteY1" fmla="*/ 0 h 469265"/>
              <a:gd name="connsiteX2" fmla="*/ 401320 w 401320"/>
              <a:gd name="connsiteY2" fmla="*/ 188809 h 469265"/>
              <a:gd name="connsiteX3" fmla="*/ 401320 w 401320"/>
              <a:gd name="connsiteY3" fmla="*/ 469265 h 469265"/>
              <a:gd name="connsiteX4" fmla="*/ 0 w 401320"/>
              <a:gd name="connsiteY4" fmla="*/ 469265 h 469265"/>
              <a:gd name="connsiteX5" fmla="*/ 0 w 401320"/>
              <a:gd name="connsiteY5" fmla="*/ 188809 h 469265"/>
              <a:gd name="connsiteX6" fmla="*/ 188809 w 401320"/>
              <a:gd name="connsiteY6" fmla="*/ 0 h 46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320" h="469265">
                <a:moveTo>
                  <a:pt x="188809" y="0"/>
                </a:moveTo>
                <a:lnTo>
                  <a:pt x="212511" y="0"/>
                </a:lnTo>
                <a:cubicBezTo>
                  <a:pt x="316787" y="0"/>
                  <a:pt x="401320" y="84533"/>
                  <a:pt x="401320" y="188809"/>
                </a:cubicBezTo>
                <a:lnTo>
                  <a:pt x="401320" y="469265"/>
                </a:lnTo>
                <a:lnTo>
                  <a:pt x="0" y="469265"/>
                </a:lnTo>
                <a:lnTo>
                  <a:pt x="0" y="188809"/>
                </a:lnTo>
                <a:cubicBezTo>
                  <a:pt x="0" y="84533"/>
                  <a:pt x="84533" y="0"/>
                  <a:pt x="18880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A353101-2472-4B2D-B029-A420F430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191" y="6440805"/>
            <a:ext cx="401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1065B0FC-F69C-4CCD-98EC-E66C17165EE6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49509D-B1F4-4794-87DF-B63E0BBBC0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1191" y="342962"/>
            <a:ext cx="458588" cy="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5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4020">
          <p15:clr>
            <a:srgbClr val="FBAE40"/>
          </p15:clr>
        </p15:guide>
        <p15:guide id="6" orient="horz" pos="3906">
          <p15:clr>
            <a:srgbClr val="FBAE40"/>
          </p15:clr>
        </p15:guide>
        <p15:guide id="7" orient="horz" pos="845">
          <p15:clr>
            <a:srgbClr val="FBAE40"/>
          </p15:clr>
        </p15:guide>
        <p15:guide id="8" orient="horz" pos="754">
          <p15:clr>
            <a:srgbClr val="FBAE40"/>
          </p15:clr>
        </p15:guide>
        <p15:guide id="9" pos="347" userDrawn="1">
          <p15:clr>
            <a:srgbClr val="FBAE40"/>
          </p15:clr>
        </p15:guide>
        <p15:guide id="10" pos="7072" userDrawn="1">
          <p15:clr>
            <a:srgbClr val="FBAE40"/>
          </p15:clr>
        </p15:guide>
        <p15:guide id="11" orient="horz" pos="20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77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  <p:sldLayoutId id="2147483897" r:id="rId20"/>
    <p:sldLayoutId id="2147483898" r:id="rId21"/>
    <p:sldLayoutId id="2147483899" r:id="rId22"/>
    <p:sldLayoutId id="2147483900" r:id="rId23"/>
    <p:sldLayoutId id="2147483901" r:id="rId24"/>
    <p:sldLayoutId id="2147483902" r:id="rId25"/>
    <p:sldLayoutId id="2147483903" r:id="rId26"/>
    <p:sldLayoutId id="2147483904" r:id="rId27"/>
    <p:sldLayoutId id="2147483905" r:id="rId28"/>
    <p:sldLayoutId id="2147483906" r:id="rId29"/>
    <p:sldLayoutId id="2147483907" r:id="rId30"/>
    <p:sldLayoutId id="2147483908" r:id="rId31"/>
    <p:sldLayoutId id="2147483909" r:id="rId32"/>
    <p:sldLayoutId id="2147483910" r:id="rId33"/>
    <p:sldLayoutId id="2147483911" r:id="rId34"/>
    <p:sldLayoutId id="2147483912" r:id="rId35"/>
    <p:sldLayoutId id="2147483913" r:id="rId36"/>
    <p:sldLayoutId id="2147483914" r:id="rId37"/>
    <p:sldLayoutId id="2147483915" r:id="rId38"/>
    <p:sldLayoutId id="2147483916" r:id="rId39"/>
    <p:sldLayoutId id="2147483917" r:id="rId40"/>
    <p:sldLayoutId id="2147483918" r:id="rId41"/>
    <p:sldLayoutId id="2147483919" r:id="rId42"/>
    <p:sldLayoutId id="2147483920" r:id="rId43"/>
    <p:sldLayoutId id="2147483921" r:id="rId44"/>
    <p:sldLayoutId id="2147483922" r:id="rId45"/>
    <p:sldLayoutId id="2147483923" r:id="rId46"/>
    <p:sldLayoutId id="2147483924" r:id="rId47"/>
    <p:sldLayoutId id="2147483925" r:id="rId48"/>
    <p:sldLayoutId id="2147483926" r:id="rId4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BA35FB-2C9E-4D05-BA04-82C85A3B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DISTRIBUTIONS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C0F054-7158-4A1C-B2FA-C6E051FD42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537" y="3717986"/>
            <a:ext cx="6207805" cy="647185"/>
          </a:xfrm>
        </p:spPr>
        <p:txBody>
          <a:bodyPr/>
          <a:lstStyle/>
          <a:p>
            <a:r>
              <a:rPr lang="en-US" dirty="0"/>
              <a:t>UNDERSTANDING AND USING THEM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5A409F-EE75-408A-809E-638516FE2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F875EB3-0EFB-5A53-66C8-D4A38590552C}"/>
              </a:ext>
            </a:extLst>
          </p:cNvPr>
          <p:cNvCxnSpPr/>
          <p:nvPr/>
        </p:nvCxnSpPr>
        <p:spPr>
          <a:xfrm>
            <a:off x="617537" y="3526971"/>
            <a:ext cx="53042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377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A1B9D5-37ED-4717-B214-1D893CF05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29BC19-5860-2643-7398-00613A207DAE}"/>
              </a:ext>
            </a:extLst>
          </p:cNvPr>
          <p:cNvSpPr txBox="1"/>
          <p:nvPr/>
        </p:nvSpPr>
        <p:spPr>
          <a:xfrm>
            <a:off x="1017814" y="263232"/>
            <a:ext cx="84799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73530" algn="ctr"/>
            <a:r>
              <a:rPr lang="en-US" sz="3600" b="1" dirty="0">
                <a:solidFill>
                  <a:srgbClr val="009DD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Properties</a:t>
            </a:r>
            <a:r>
              <a:rPr lang="en-US" sz="3600" b="1" spc="-45" dirty="0">
                <a:solidFill>
                  <a:srgbClr val="009DD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3600" b="1" dirty="0">
                <a:solidFill>
                  <a:srgbClr val="009DD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of</a:t>
            </a:r>
            <a:r>
              <a:rPr lang="en-US" sz="3600" b="1" spc="-20" dirty="0">
                <a:solidFill>
                  <a:srgbClr val="009DD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3600" b="1" dirty="0">
                <a:solidFill>
                  <a:srgbClr val="009DD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Normal</a:t>
            </a:r>
            <a:r>
              <a:rPr lang="en-US" sz="3600" b="1" spc="-35" dirty="0">
                <a:solidFill>
                  <a:srgbClr val="009DD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3600" b="1" spc="-10" dirty="0">
                <a:solidFill>
                  <a:srgbClr val="009DD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Distribution</a:t>
            </a:r>
            <a:endParaRPr lang="en-IN" sz="3600" b="1" dirty="0">
              <a:solidFill>
                <a:srgbClr val="009DD9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5" name="Image 28">
            <a:extLst>
              <a:ext uri="{FF2B5EF4-FFF2-40B4-BE49-F238E27FC236}">
                <a16:creationId xmlns:a16="http://schemas.microsoft.com/office/drawing/2014/main" id="{E6FB479A-2114-1E2D-9F97-178F4566430C}"/>
              </a:ext>
            </a:extLst>
          </p:cNvPr>
          <p:cNvPicPr/>
          <p:nvPr/>
        </p:nvPicPr>
        <p:blipFill>
          <a:blip r:embed="rId2" cstate="print"/>
          <a:srcRect b="8075"/>
          <a:stretch>
            <a:fillRect/>
          </a:stretch>
        </p:blipFill>
        <p:spPr>
          <a:xfrm>
            <a:off x="718310" y="1019892"/>
            <a:ext cx="10053828" cy="520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7E277-BF6F-22E9-18E5-D15E15C5A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804054-7117-992A-06B3-78B9E8AC85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pic>
        <p:nvPicPr>
          <p:cNvPr id="7" name="Image 38">
            <a:extLst>
              <a:ext uri="{FF2B5EF4-FFF2-40B4-BE49-F238E27FC236}">
                <a16:creationId xmlns:a16="http://schemas.microsoft.com/office/drawing/2014/main" id="{F6F7D02C-752D-2956-049D-DAD1112ECF9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012" y="557327"/>
            <a:ext cx="11237976" cy="54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68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6F3E5-6CA2-8310-1839-53DA3C289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1A4C54-2315-38E8-8165-3E3DFBC65E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pic>
        <p:nvPicPr>
          <p:cNvPr id="8" name="Image 48">
            <a:extLst>
              <a:ext uri="{FF2B5EF4-FFF2-40B4-BE49-F238E27FC236}">
                <a16:creationId xmlns:a16="http://schemas.microsoft.com/office/drawing/2014/main" id="{62D80A4E-B816-E945-D6B1-2D417F2DE5A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705" y="605790"/>
            <a:ext cx="10878312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10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D792E-A869-A960-085F-9974D54D2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8660A5-8FDC-5907-8D2F-C1FBBE0A1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pic>
        <p:nvPicPr>
          <p:cNvPr id="7" name="Image 57">
            <a:extLst>
              <a:ext uri="{FF2B5EF4-FFF2-40B4-BE49-F238E27FC236}">
                <a16:creationId xmlns:a16="http://schemas.microsoft.com/office/drawing/2014/main" id="{88E28FCB-5B78-1A6A-6A0D-C188C2DE0C0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428" y="794765"/>
            <a:ext cx="10529316" cy="565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75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E15F9-372C-169C-9F15-280A9FDD7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37D3F8-E8D3-9C93-D469-5655F5C8D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pic>
        <p:nvPicPr>
          <p:cNvPr id="8" name="Image 66">
            <a:extLst>
              <a:ext uri="{FF2B5EF4-FFF2-40B4-BE49-F238E27FC236}">
                <a16:creationId xmlns:a16="http://schemas.microsoft.com/office/drawing/2014/main" id="{932AB8E4-413C-0DB1-625B-5E5A6FD5C5F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705" y="620268"/>
            <a:ext cx="10293096" cy="561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54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CBF03-50A9-58DC-1C5B-FF9D6ED89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EBFFA4-50EA-E036-A3E0-63B025962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pic>
        <p:nvPicPr>
          <p:cNvPr id="3" name="Image 75">
            <a:extLst>
              <a:ext uri="{FF2B5EF4-FFF2-40B4-BE49-F238E27FC236}">
                <a16:creationId xmlns:a16="http://schemas.microsoft.com/office/drawing/2014/main" id="{64987950-BD23-2A85-0106-6EA3C708515A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6762" y="689927"/>
            <a:ext cx="10658475" cy="547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80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D0916-6644-7355-DE23-6E560578B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7ECF48-D5B0-DDCB-C8BA-0FBC04B849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pic>
        <p:nvPicPr>
          <p:cNvPr id="4" name="Image 84">
            <a:extLst>
              <a:ext uri="{FF2B5EF4-FFF2-40B4-BE49-F238E27FC236}">
                <a16:creationId xmlns:a16="http://schemas.microsoft.com/office/drawing/2014/main" id="{DC7FE281-4D36-16AF-F084-6504A600BF03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1375" y="639445"/>
            <a:ext cx="10509250" cy="557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82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B5DCA-F289-3EF4-9635-2E6BAF024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7040B3-AC14-040D-5F2A-0361E75FC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Copyright © 2025 Aaseya. All Rights Reserved.</a:t>
            </a:r>
            <a:endParaRPr lang="en-IN" dirty="0"/>
          </a:p>
        </p:txBody>
      </p:sp>
      <p:pic>
        <p:nvPicPr>
          <p:cNvPr id="3" name="Image 93">
            <a:extLst>
              <a:ext uri="{FF2B5EF4-FFF2-40B4-BE49-F238E27FC236}">
                <a16:creationId xmlns:a16="http://schemas.microsoft.com/office/drawing/2014/main" id="{C93E5D2F-2CC8-CDFC-638D-386DED67363E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2590" y="761682"/>
            <a:ext cx="11386820" cy="53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69082"/>
      </p:ext>
    </p:extLst>
  </p:cSld>
  <p:clrMapOvr>
    <a:masterClrMapping/>
  </p:clrMapOvr>
</p:sld>
</file>

<file path=ppt/theme/theme1.xml><?xml version="1.0" encoding="utf-8"?>
<a:theme xmlns:a="http://schemas.openxmlformats.org/drawingml/2006/main" name="1_Aaseya-ppt-theme">
  <a:themeElements>
    <a:clrScheme name="Aaseya Color">
      <a:dk1>
        <a:srgbClr val="000000"/>
      </a:dk1>
      <a:lt1>
        <a:srgbClr val="FFFFFF"/>
      </a:lt1>
      <a:dk2>
        <a:srgbClr val="66787E"/>
      </a:dk2>
      <a:lt2>
        <a:srgbClr val="E9F0EF"/>
      </a:lt2>
      <a:accent1>
        <a:srgbClr val="96ED45"/>
      </a:accent1>
      <a:accent2>
        <a:srgbClr val="108DE2"/>
      </a:accent2>
      <a:accent3>
        <a:srgbClr val="2255A4"/>
      </a:accent3>
      <a:accent4>
        <a:srgbClr val="1AAACC"/>
      </a:accent4>
      <a:accent5>
        <a:srgbClr val="DE8625"/>
      </a:accent5>
      <a:accent6>
        <a:srgbClr val="85449A"/>
      </a:accent6>
      <a:hlink>
        <a:srgbClr val="637487"/>
      </a:hlink>
      <a:folHlink>
        <a:srgbClr val="231F2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aseya-ppt-theme" id="{D4C34810-D0B0-469A-B621-44ED2994EDA0}" vid="{EAEBCC40-F149-42FF-BA6D-7AF88FB12E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BED6E8767AA54284A0297D4C60E672" ma:contentTypeVersion="12" ma:contentTypeDescription="Create a new document." ma:contentTypeScope="" ma:versionID="a95f47506a62f5ca0c16ee400f6e7938">
  <xsd:schema xmlns:xsd="http://www.w3.org/2001/XMLSchema" xmlns:xs="http://www.w3.org/2001/XMLSchema" xmlns:p="http://schemas.microsoft.com/office/2006/metadata/properties" xmlns:ns2="133edc8e-899e-43ea-b69f-63d3704e2e2f" xmlns:ns3="4f69cde2-47b3-4dfd-9a94-dde9d4bd82c5" targetNamespace="http://schemas.microsoft.com/office/2006/metadata/properties" ma:root="true" ma:fieldsID="7435b2b6709611f292dff944167baebd" ns2:_="" ns3:_="">
    <xsd:import namespace="133edc8e-899e-43ea-b69f-63d3704e2e2f"/>
    <xsd:import namespace="4f69cde2-47b3-4dfd-9a94-dde9d4bd82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3edc8e-899e-43ea-b69f-63d3704e2e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69cde2-47b3-4dfd-9a94-dde9d4bd82c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BDF567-C51C-497E-87CD-C1FCD5D006FE}">
  <ds:schemaRefs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133edc8e-899e-43ea-b69f-63d3704e2e2f"/>
    <ds:schemaRef ds:uri="http://www.w3.org/XML/1998/namespace"/>
    <ds:schemaRef ds:uri="4f69cde2-47b3-4dfd-9a94-dde9d4bd82c5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B84ADE1-9629-424C-9123-4BAA5EEED1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9031EA-C335-4366-A557-AEB35400C7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3edc8e-899e-43ea-b69f-63d3704e2e2f"/>
    <ds:schemaRef ds:uri="4f69cde2-47b3-4dfd-9a94-dde9d4bd82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13137</TotalTime>
  <Words>92</Words>
  <Application>Microsoft Office PowerPoint</Application>
  <PresentationFormat>Widescreen</PresentationFormat>
  <Paragraphs>13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Barlow Medium</vt:lpstr>
      <vt:lpstr>Bebas Neue</vt:lpstr>
      <vt:lpstr>Calibri</vt:lpstr>
      <vt:lpstr>Courier New</vt:lpstr>
      <vt:lpstr>1_Aaseya-ppt-theme</vt:lpstr>
      <vt:lpstr>NORMAL DISTRIBUTIONS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 Prakash Puran</dc:creator>
  <cp:lastModifiedBy>Mrinal Chakraborty</cp:lastModifiedBy>
  <cp:revision>444</cp:revision>
  <dcterms:created xsi:type="dcterms:W3CDTF">2018-05-17T09:59:09Z</dcterms:created>
  <dcterms:modified xsi:type="dcterms:W3CDTF">2025-06-26T11:15:31Z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0x010100E7BED6E8767AA54284A0297D4C60E672</vt:lpwstr>
  </property>
</Properties>
</file>